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4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6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1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7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5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3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9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9F375-735F-B945-A166-D3A1EAD492E9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D822-4E90-9B4D-AC85-E5E6C3F2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1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3-02 at 7.51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44" y="0"/>
            <a:ext cx="8253248" cy="6858000"/>
          </a:xfrm>
          <a:prstGeom prst="rect">
            <a:avLst/>
          </a:prstGeom>
        </p:spPr>
      </p:pic>
      <p:pic>
        <p:nvPicPr>
          <p:cNvPr id="6" name="Picture 5" descr="lorri-dyner-design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76" y="6239034"/>
            <a:ext cx="1873183" cy="49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Lorri Dyner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Lorri Elder Dyner</dc:creator>
  <cp:lastModifiedBy>Lorri Elder Dyner</cp:lastModifiedBy>
  <cp:revision>1</cp:revision>
  <dcterms:created xsi:type="dcterms:W3CDTF">2017-03-06T22:46:15Z</dcterms:created>
  <dcterms:modified xsi:type="dcterms:W3CDTF">2017-03-06T22:47:33Z</dcterms:modified>
</cp:coreProperties>
</file>